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72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96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365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64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278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57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57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994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31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57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94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B7787-0EB4-486B-A428-D35A5C326088}" type="datetimeFigureOut">
              <a:rPr lang="de-DE" smtClean="0"/>
              <a:t>02.10.2012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E7D92-FF69-407C-ABEC-A3F976E89666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76" y="5373216"/>
            <a:ext cx="1524000" cy="132397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-36512" y="-27384"/>
            <a:ext cx="1763688" cy="6984776"/>
          </a:xfrm>
          <a:prstGeom prst="rect">
            <a:avLst/>
          </a:prstGeom>
          <a:gradFill flip="none" rotWithShape="1">
            <a:gsLst>
              <a:gs pos="0">
                <a:scrgbClr r="0" g="0" b="0">
                  <a:alpha val="85000"/>
                </a:scrgbClr>
              </a:gs>
              <a:gs pos="98000">
                <a:schemeClr val="bg1">
                  <a:lumMod val="65000"/>
                </a:schemeClr>
              </a:gs>
              <a:gs pos="54000">
                <a:srgbClr val="FF0000"/>
              </a:gs>
            </a:gsLst>
            <a:lin ang="0" scaled="0"/>
            <a:tileRect/>
          </a:gra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121493" y="1916832"/>
            <a:ext cx="15121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de-DE" sz="5400" b="1" cap="all" spc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H</a:t>
            </a:r>
            <a:br>
              <a:rPr lang="de-DE" sz="5400" b="1" cap="all" spc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de-DE" sz="5400" b="1" cap="all" spc="0" baseline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H</a:t>
            </a:r>
            <a:r>
              <a:rPr lang="de-DE" sz="5400" b="1" cap="all" spc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/>
            </a:r>
            <a:br>
              <a:rPr lang="de-DE" sz="5400" b="1" cap="all" spc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de-DE" sz="5400" b="1" cap="all" spc="0" baseline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G</a:t>
            </a:r>
            <a:endParaRPr lang="de-DE" sz="5400" b="1" cap="all" spc="0" baseline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1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91070" y="725731"/>
            <a:ext cx="3545226" cy="47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93125"/>
            <a:ext cx="5973186" cy="3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70667"/>
            <a:ext cx="6234343" cy="40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5878387" cy="39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65480"/>
            <a:ext cx="5976850" cy="415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7497" y="406305"/>
            <a:ext cx="4277348" cy="594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8493" y="332026"/>
            <a:ext cx="4176463" cy="604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0242" y="56221"/>
            <a:ext cx="4559700" cy="64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9575" y="122914"/>
            <a:ext cx="4352498" cy="65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5067" y="364752"/>
            <a:ext cx="4139173" cy="61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9364" y="-30891"/>
            <a:ext cx="4452724" cy="661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5777" y="1653511"/>
            <a:ext cx="5670280" cy="37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4710" y="305811"/>
            <a:ext cx="4176463" cy="624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7221" y="271293"/>
            <a:ext cx="4248471" cy="624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8050" y="404664"/>
            <a:ext cx="367824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643705"/>
            <a:ext cx="3528392" cy="494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9532" y="443105"/>
            <a:ext cx="5013277" cy="53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35975" y="1365479"/>
            <a:ext cx="5880441" cy="39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7727" y="1484784"/>
            <a:ext cx="5727662" cy="3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11761" y="1556792"/>
            <a:ext cx="5750124" cy="38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52969" y="1507200"/>
            <a:ext cx="5719431" cy="393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57470" y="1437487"/>
            <a:ext cx="5542922" cy="39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04" y="1625556"/>
            <a:ext cx="5695996" cy="38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84784"/>
            <a:ext cx="5857145" cy="392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Killer</dc:creator>
  <cp:lastModifiedBy>Admin</cp:lastModifiedBy>
  <cp:revision>11</cp:revision>
  <dcterms:created xsi:type="dcterms:W3CDTF">2012-10-01T16:48:24Z</dcterms:created>
  <dcterms:modified xsi:type="dcterms:W3CDTF">2012-10-02T08:26:04Z</dcterms:modified>
</cp:coreProperties>
</file>